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347E854-9607-419C-BFD1-B97DECC1D3B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9AF08F5-5F4E-4EFC-975E-E6A35B058DF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7D9AA5C-1CC1-475B-B3C1-8DD74078F59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039EF9-4B35-4AB8-A9C8-FEDDC0D8BE7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1532E9-BA93-4ACB-932D-A6EDAF8C8E5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64F1050-DDD2-46A5-8E86-4AB162A4564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ED46F456-A8BE-43FD-9245-97EB0DEC8B1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15168BC2-1B45-44C4-BB5E-DE991A596D6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B704D330-8F59-42AB-B6F8-01860D8D353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7AFAB441-9B7A-4FF7-A33E-349FDAF443C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BDE2130-5ED9-44D8-9446-17C1108F22F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152400" y="152400"/>
            <a:ext cx="8686800" cy="274320"/>
          </a:xfrm>
          <a:prstGeom prst="rect">
            <a:avLst/>
          </a:prstGeom>
        </p:spPr>
        <p:style>
          <a:lnRef idx="0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none">
            <a:schemeClr val="tx1"/>
          </a:fontRef>
        </p:style>
        <p:txBody>
          <a:bodyPr lIns="0" tIns="0" rIns="0" bIns="0" rtlCol="0" anchor="t">
            <a:spAutoFit/>
          </a:bodyPr>
          <a:lstStyle/>
          <a:p>
            <a:pPr>
              <a:spcBef>
                <a:spcPct val="29312"/>
              </a:spcBef>
              <a:spcAft>
                <a:spcPct val="29312"/>
              </a:spcAft>
            </a:pPr>
            <a:r>
              <a:rPr b="1"/>
              <a:t> Main Heading... 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152400" y="426720"/>
            <a:ext cx="8686800" cy="1097280"/>
          </a:xfrm>
          <a:prstGeom prst="rect">
            <a:avLst/>
          </a:prstGeom>
        </p:spPr>
        <p:style>
          <a:lnRef idx="0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none">
            <a:schemeClr val="tx1"/>
          </a:fontRef>
        </p:style>
        <p:txBody>
          <a:bodyPr lIns="0" tIns="0" rIns="0" bIns="0" rtlCol="0" anchor="t">
            <a:spAutoFit/>
          </a:bodyPr>
          <a:lstStyle/>
          <a:p>
            <a:pPr>
              <a:spcBef>
                <a:spcPct val="43750"/>
              </a:spcBef>
              <a:spcAft>
                <a:spcPct val="43750"/>
              </a:spcAft>
            </a:pPr>
            <a:r>
              <a:rPr sz="1400"/>
              <a:t> </a:t>
            </a:r>
            <a:r>
              <a:t> </a:t>
            </a:r>
            <a:r>
              <a:t> </a:t>
            </a:r>
            <a:r>
              <a:rPr b="1"/>
              <a:t> HTML </a:t>
            </a:r>
            <a:r>
              <a:t> stands for </a:t>
            </a:r>
            <a:r>
              <a:rPr i="1"/>
              <a:t> </a:t>
            </a:r>
            <a:r>
              <a:rPr i="1" u="sng"/>
              <a:t> Hyper Text Markup Language. </a:t>
            </a:r>
            <a:r>
              <a:rPr i="1"/>
              <a:t> </a:t>
            </a:r>
            <a:r>
              <a:t> It is used to create a web pages and applications. This language   </a:t>
            </a:r>
            <a:r>
              <a:t>    is easily understandable by the user and also be modifiable. It is actually a Markup language, hence it provides a flexible way for designing the  </a:t>
            </a:r>
            <a:r>
              <a:t>    web pages along with the text. </a:t>
            </a:r>
            <a:r>
              <a:t> </a:t>
            </a:r>
            <a:r>
              <a:t> 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3.1.17"/>
  <p:tag name="AS_OS" val="Microsoft Windows NT 10.0.14393.0"/>
  <p:tag name="AS_RELEASE_DATE" val="2023.04.14"/>
  <p:tag name="AS_TITLE" val="Aspose.Slides for .NET Standard 2.0"/>
  <p:tag name="AS_VERSION" val="23.4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4">
      <vt:lpstr>Arial</vt:lpstr>
      <vt:lpstr>Calibri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2023-05-10T20:53:34.673</cp:lastPrinted>
  <dcterms:created xsi:type="dcterms:W3CDTF">2023-05-10T20:53:34Z</dcterms:created>
  <dcterms:modified xsi:type="dcterms:W3CDTF">2023-05-10T20:53:34Z</dcterms:modified>
</cp:coreProperties>
</file>